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705" y="1632703"/>
            <a:ext cx="7772400" cy="1470025"/>
          </a:xfrm>
        </p:spPr>
        <p:txBody>
          <a:bodyPr/>
          <a:lstStyle/>
          <a:p>
            <a:r>
              <a:rPr lang="en-US" dirty="0" smtClean="0"/>
              <a:t> 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22" y="639598"/>
            <a:ext cx="7710943" cy="578320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426525" y="1192133"/>
            <a:ext cx="1166285" cy="4405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 Luz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047478" y="4081757"/>
            <a:ext cx="1749428" cy="10366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Gimnasio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544351"/>
            <a:ext cx="8128000" cy="57531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1036698" y="4690781"/>
            <a:ext cx="2190024" cy="72564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segundo</a:t>
            </a:r>
            <a:r>
              <a:rPr lang="en-US" dirty="0"/>
              <a:t> </a:t>
            </a:r>
            <a:r>
              <a:rPr lang="en-US" dirty="0" err="1"/>
              <a:t>piso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Content Placeholder 3" descr="earth_science_classroo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545" r="-19545"/>
          <a:stretch>
            <a:fillRect/>
          </a:stretch>
        </p:blipFill>
        <p:spPr>
          <a:xfrm>
            <a:off x="-846595" y="274638"/>
            <a:ext cx="10827423" cy="59546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20100910-education-school-hallway-300x205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8229600" cy="562356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2306653" y="4029925"/>
            <a:ext cx="2008602" cy="14772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vestíbulo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Content Placeholder 3" descr="Front &amp; Cutawa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71" r="-3271"/>
          <a:stretch>
            <a:fillRect/>
          </a:stretch>
        </p:blipFill>
        <p:spPr>
          <a:xfrm>
            <a:off x="-264804" y="762000"/>
            <a:ext cx="9455783" cy="52003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DSC_0009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83" y="819566"/>
            <a:ext cx="7112001" cy="47371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953783" y="2915541"/>
            <a:ext cx="2112272" cy="8033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computadora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nderson-windows-with-blinds-between-the-glass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063" y="377825"/>
            <a:ext cx="4991100" cy="642302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840139" y="3382027"/>
            <a:ext cx="1568006" cy="920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persiana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webpage lunchroom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345" y="405709"/>
            <a:ext cx="7673455" cy="57204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 </vt:lpstr>
      <vt:lpstr>   </vt:lpstr>
      <vt:lpstr>   </vt:lpstr>
      <vt:lpstr>   </vt:lpstr>
      <vt:lpstr>   </vt:lpstr>
      <vt:lpstr>  </vt:lpstr>
      <vt:lpstr>   </vt:lpstr>
      <vt:lpstr>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NYCDOE</dc:creator>
  <cp:lastModifiedBy>NYCDOE</cp:lastModifiedBy>
  <cp:revision>1</cp:revision>
  <dcterms:created xsi:type="dcterms:W3CDTF">2013-09-23T18:48:17Z</dcterms:created>
  <dcterms:modified xsi:type="dcterms:W3CDTF">2013-09-23T19:12:01Z</dcterms:modified>
</cp:coreProperties>
</file>